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256" r:id="rId5"/>
    <p:sldId id="257" r:id="rId6"/>
    <p:sldId id="798" r:id="rId7"/>
    <p:sldId id="800" r:id="rId8"/>
    <p:sldId id="799" r:id="rId9"/>
    <p:sldId id="260" r:id="rId10"/>
    <p:sldId id="797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3B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27B7AC-4FFB-4A8B-95C5-AB3FC0DE6999}" v="75" dt="2021-02-19T09:26:53.4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La" userId="S::richard.la@epitech.eu::b410b44a-5ed8-4aa2-8f15-96b01994f7c7" providerId="AD" clId="Web-{8A27B7AC-4FFB-4A8B-95C5-AB3FC0DE6999}"/>
    <pc:docChg chg="addSld modSld">
      <pc:chgData name="Richard La" userId="S::richard.la@epitech.eu::b410b44a-5ed8-4aa2-8f15-96b01994f7c7" providerId="AD" clId="Web-{8A27B7AC-4FFB-4A8B-95C5-AB3FC0DE6999}" dt="2021-02-19T09:26:53.467" v="43" actId="20577"/>
      <pc:docMkLst>
        <pc:docMk/>
      </pc:docMkLst>
      <pc:sldChg chg="modSp">
        <pc:chgData name="Richard La" userId="S::richard.la@epitech.eu::b410b44a-5ed8-4aa2-8f15-96b01994f7c7" providerId="AD" clId="Web-{8A27B7AC-4FFB-4A8B-95C5-AB3FC0DE6999}" dt="2021-02-19T09:26:53.467" v="43" actId="20577"/>
        <pc:sldMkLst>
          <pc:docMk/>
          <pc:sldMk cId="704734110" sldId="797"/>
        </pc:sldMkLst>
        <pc:spChg chg="mod">
          <ac:chgData name="Richard La" userId="S::richard.la@epitech.eu::b410b44a-5ed8-4aa2-8f15-96b01994f7c7" providerId="AD" clId="Web-{8A27B7AC-4FFB-4A8B-95C5-AB3FC0DE6999}" dt="2021-02-19T09:26:53.467" v="43" actId="20577"/>
          <ac:spMkLst>
            <pc:docMk/>
            <pc:sldMk cId="704734110" sldId="797"/>
            <ac:spMk id="15" creationId="{12BBE703-2029-7F4C-B591-B3CC1BF09946}"/>
          </ac:spMkLst>
        </pc:spChg>
      </pc:sldChg>
      <pc:sldChg chg="addSp delSp modSp mod modClrScheme chgLayout">
        <pc:chgData name="Richard La" userId="S::richard.la@epitech.eu::b410b44a-5ed8-4aa2-8f15-96b01994f7c7" providerId="AD" clId="Web-{8A27B7AC-4FFB-4A8B-95C5-AB3FC0DE6999}" dt="2021-02-19T09:19:50.807" v="33" actId="1076"/>
        <pc:sldMkLst>
          <pc:docMk/>
          <pc:sldMk cId="3930522178" sldId="798"/>
        </pc:sldMkLst>
        <pc:spChg chg="mod ord">
          <ac:chgData name="Richard La" userId="S::richard.la@epitech.eu::b410b44a-5ed8-4aa2-8f15-96b01994f7c7" providerId="AD" clId="Web-{8A27B7AC-4FFB-4A8B-95C5-AB3FC0DE6999}" dt="2021-02-19T09:08:00.472" v="27"/>
          <ac:spMkLst>
            <pc:docMk/>
            <pc:sldMk cId="3930522178" sldId="798"/>
            <ac:spMk id="2" creationId="{5EB9A3ED-90BD-1F4D-933E-3715475EB9F8}"/>
          </ac:spMkLst>
        </pc:spChg>
        <pc:spChg chg="add del mod">
          <ac:chgData name="Richard La" userId="S::richard.la@epitech.eu::b410b44a-5ed8-4aa2-8f15-96b01994f7c7" providerId="AD" clId="Web-{8A27B7AC-4FFB-4A8B-95C5-AB3FC0DE6999}" dt="2021-02-19T09:06:42.705" v="11"/>
          <ac:spMkLst>
            <pc:docMk/>
            <pc:sldMk cId="3930522178" sldId="798"/>
            <ac:spMk id="4" creationId="{9F408D2F-7517-480F-9BAF-D31F22ED104F}"/>
          </ac:spMkLst>
        </pc:spChg>
        <pc:spChg chg="add del mod ord">
          <ac:chgData name="Richard La" userId="S::richard.la@epitech.eu::b410b44a-5ed8-4aa2-8f15-96b01994f7c7" providerId="AD" clId="Web-{8A27B7AC-4FFB-4A8B-95C5-AB3FC0DE6999}" dt="2021-02-19T09:19:11.213" v="32"/>
          <ac:spMkLst>
            <pc:docMk/>
            <pc:sldMk cId="3930522178" sldId="798"/>
            <ac:spMk id="6" creationId="{F29E3BC7-CD0C-41B8-A6F3-0CDDB1E94793}"/>
          </ac:spMkLst>
        </pc:spChg>
        <pc:spChg chg="add del mod">
          <ac:chgData name="Richard La" userId="S::richard.la@epitech.eu::b410b44a-5ed8-4aa2-8f15-96b01994f7c7" providerId="AD" clId="Web-{8A27B7AC-4FFB-4A8B-95C5-AB3FC0DE6999}" dt="2021-02-19T09:09:46.958" v="30"/>
          <ac:spMkLst>
            <pc:docMk/>
            <pc:sldMk cId="3930522178" sldId="798"/>
            <ac:spMk id="8" creationId="{0D7618E0-762E-465D-987A-2E5E2DAC66FA}"/>
          </ac:spMkLst>
        </pc:spChg>
        <pc:spChg chg="del">
          <ac:chgData name="Richard La" userId="S::richard.la@epitech.eu::b410b44a-5ed8-4aa2-8f15-96b01994f7c7" providerId="AD" clId="Web-{8A27B7AC-4FFB-4A8B-95C5-AB3FC0DE6999}" dt="2021-02-19T09:05:24.267" v="2"/>
          <ac:spMkLst>
            <pc:docMk/>
            <pc:sldMk cId="3930522178" sldId="798"/>
            <ac:spMk id="2054" creationId="{F6C78BDD-584A-4FC3-8182-429A86B716C7}"/>
          </ac:spMkLst>
        </pc:spChg>
        <pc:picChg chg="add del mod ord">
          <ac:chgData name="Richard La" userId="S::richard.la@epitech.eu::b410b44a-5ed8-4aa2-8f15-96b01994f7c7" providerId="AD" clId="Web-{8A27B7AC-4FFB-4A8B-95C5-AB3FC0DE6999}" dt="2021-02-19T09:09:08.660" v="29"/>
          <ac:picMkLst>
            <pc:docMk/>
            <pc:sldMk cId="3930522178" sldId="798"/>
            <ac:picMk id="5" creationId="{2E56E47A-B89A-4857-A452-2D7C3E968FDC}"/>
          </ac:picMkLst>
        </pc:picChg>
        <pc:picChg chg="add mod ord">
          <ac:chgData name="Richard La" userId="S::richard.la@epitech.eu::b410b44a-5ed8-4aa2-8f15-96b01994f7c7" providerId="AD" clId="Web-{8A27B7AC-4FFB-4A8B-95C5-AB3FC0DE6999}" dt="2021-02-19T09:09:52.614" v="31" actId="1076"/>
          <ac:picMkLst>
            <pc:docMk/>
            <pc:sldMk cId="3930522178" sldId="798"/>
            <ac:picMk id="9" creationId="{7B647BE2-D7D0-41AF-9783-6E951C61E8D8}"/>
          </ac:picMkLst>
        </pc:picChg>
        <pc:picChg chg="add mod ord">
          <ac:chgData name="Richard La" userId="S::richard.la@epitech.eu::b410b44a-5ed8-4aa2-8f15-96b01994f7c7" providerId="AD" clId="Web-{8A27B7AC-4FFB-4A8B-95C5-AB3FC0DE6999}" dt="2021-02-19T09:19:50.807" v="33" actId="1076"/>
          <ac:picMkLst>
            <pc:docMk/>
            <pc:sldMk cId="3930522178" sldId="798"/>
            <ac:picMk id="10" creationId="{E9785AB9-C423-45C9-B924-3E492E02AC0F}"/>
          </ac:picMkLst>
        </pc:picChg>
        <pc:picChg chg="del">
          <ac:chgData name="Richard La" userId="S::richard.la@epitech.eu::b410b44a-5ed8-4aa2-8f15-96b01994f7c7" providerId="AD" clId="Web-{8A27B7AC-4FFB-4A8B-95C5-AB3FC0DE6999}" dt="2021-02-19T09:05:19.251" v="1"/>
          <ac:picMkLst>
            <pc:docMk/>
            <pc:sldMk cId="3930522178" sldId="798"/>
            <ac:picMk id="2050" creationId="{633FB75E-23D0-C242-93EF-2131F030ADCB}"/>
          </ac:picMkLst>
        </pc:picChg>
      </pc:sldChg>
      <pc:sldChg chg="add replId">
        <pc:chgData name="Richard La" userId="S::richard.la@epitech.eu::b410b44a-5ed8-4aa2-8f15-96b01994f7c7" providerId="AD" clId="Web-{8A27B7AC-4FFB-4A8B-95C5-AB3FC0DE6999}" dt="2021-02-19T09:05:09.110" v="0"/>
        <pc:sldMkLst>
          <pc:docMk/>
          <pc:sldMk cId="2516278953" sldId="80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A65155-9C9B-4A97-9F26-D8A28CCC087F}" type="doc">
      <dgm:prSet loTypeId="urn:microsoft.com/office/officeart/2005/8/layout/hierarchy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DEC0B65-E787-43C3-9CC6-786DDAAA5DD0}">
      <dgm:prSet/>
      <dgm:spPr/>
      <dgm:t>
        <a:bodyPr/>
        <a:lstStyle/>
        <a:p>
          <a:r>
            <a:rPr lang="fr-FR"/>
            <a:t>Proposer un projet qui durera deux années</a:t>
          </a:r>
          <a:endParaRPr lang="en-US"/>
        </a:p>
      </dgm:t>
    </dgm:pt>
    <dgm:pt modelId="{1E0A6F4E-F98E-4F1E-B176-1026A745FEAF}" type="parTrans" cxnId="{7D775681-7238-42D0-B33F-A9AFF155D190}">
      <dgm:prSet/>
      <dgm:spPr/>
      <dgm:t>
        <a:bodyPr/>
        <a:lstStyle/>
        <a:p>
          <a:endParaRPr lang="en-US"/>
        </a:p>
      </dgm:t>
    </dgm:pt>
    <dgm:pt modelId="{DD989E1F-486A-49B4-99C1-594E54D3A8CC}" type="sibTrans" cxnId="{7D775681-7238-42D0-B33F-A9AFF155D190}">
      <dgm:prSet/>
      <dgm:spPr/>
      <dgm:t>
        <a:bodyPr/>
        <a:lstStyle/>
        <a:p>
          <a:endParaRPr lang="en-US"/>
        </a:p>
      </dgm:t>
    </dgm:pt>
    <dgm:pt modelId="{A21C506F-55FD-4A15-BDEE-4C674CC3709A}">
      <dgm:prSet/>
      <dgm:spPr/>
      <dgm:t>
        <a:bodyPr/>
        <a:lstStyle/>
        <a:p>
          <a:r>
            <a:rPr lang="en-US" err="1"/>
            <a:t>Analyser</a:t>
          </a:r>
          <a:r>
            <a:rPr lang="en-US" baseline="0"/>
            <a:t> et </a:t>
          </a:r>
          <a:r>
            <a:rPr lang="en-US" baseline="0" err="1"/>
            <a:t>comprendre</a:t>
          </a:r>
          <a:r>
            <a:rPr lang="en-US" baseline="0"/>
            <a:t> le </a:t>
          </a:r>
          <a:r>
            <a:rPr lang="en-US" baseline="0" err="1"/>
            <a:t>fonctionnement</a:t>
          </a:r>
          <a:r>
            <a:rPr lang="en-US" baseline="0"/>
            <a:t> et la creation d’un </a:t>
          </a:r>
          <a:r>
            <a:rPr lang="en-US" baseline="0" err="1"/>
            <a:t>projet</a:t>
          </a:r>
          <a:r>
            <a:rPr lang="en-US" baseline="0"/>
            <a:t> </a:t>
          </a:r>
          <a:r>
            <a:rPr lang="en-US" baseline="0" err="1"/>
            <a:t>volumineux</a:t>
          </a:r>
          <a:endParaRPr lang="en-US"/>
        </a:p>
      </dgm:t>
    </dgm:pt>
    <dgm:pt modelId="{AA4FB4C8-17F3-46B5-8689-6D147B8561A0}" type="parTrans" cxnId="{B80B77A1-980B-4DBD-83A8-52E1B2302C49}">
      <dgm:prSet/>
      <dgm:spPr/>
      <dgm:t>
        <a:bodyPr/>
        <a:lstStyle/>
        <a:p>
          <a:endParaRPr lang="en-US"/>
        </a:p>
      </dgm:t>
    </dgm:pt>
    <dgm:pt modelId="{9C9DE967-4244-40E0-9931-4C8FAA2ECAE8}" type="sibTrans" cxnId="{B80B77A1-980B-4DBD-83A8-52E1B2302C49}">
      <dgm:prSet/>
      <dgm:spPr/>
      <dgm:t>
        <a:bodyPr/>
        <a:lstStyle/>
        <a:p>
          <a:endParaRPr lang="en-US"/>
        </a:p>
      </dgm:t>
    </dgm:pt>
    <dgm:pt modelId="{6350074F-1161-7548-92D4-B217149AD12C}" type="pres">
      <dgm:prSet presAssocID="{E3A65155-9C9B-4A97-9F26-D8A28CCC087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9AF9ECE-07CD-1E4E-AABE-D4A5E2BBA26D}" type="pres">
      <dgm:prSet presAssocID="{ADEC0B65-E787-43C3-9CC6-786DDAAA5DD0}" presName="hierRoot1" presStyleCnt="0"/>
      <dgm:spPr/>
    </dgm:pt>
    <dgm:pt modelId="{20580EB7-EA63-D24F-8A21-E1734C9DD3FF}" type="pres">
      <dgm:prSet presAssocID="{ADEC0B65-E787-43C3-9CC6-786DDAAA5DD0}" presName="composite" presStyleCnt="0"/>
      <dgm:spPr/>
    </dgm:pt>
    <dgm:pt modelId="{0FCF1944-CA39-D148-A62F-3AA130CACB1E}" type="pres">
      <dgm:prSet presAssocID="{ADEC0B65-E787-43C3-9CC6-786DDAAA5DD0}" presName="background" presStyleLbl="node0" presStyleIdx="0" presStyleCnt="2"/>
      <dgm:spPr/>
    </dgm:pt>
    <dgm:pt modelId="{5892362F-AF08-5D40-BDD7-088575897B80}" type="pres">
      <dgm:prSet presAssocID="{ADEC0B65-E787-43C3-9CC6-786DDAAA5DD0}" presName="text" presStyleLbl="fgAcc0" presStyleIdx="0" presStyleCnt="2">
        <dgm:presLayoutVars>
          <dgm:chPref val="3"/>
        </dgm:presLayoutVars>
      </dgm:prSet>
      <dgm:spPr/>
    </dgm:pt>
    <dgm:pt modelId="{6CA97A47-89CB-3548-94C0-115C0E55BDED}" type="pres">
      <dgm:prSet presAssocID="{ADEC0B65-E787-43C3-9CC6-786DDAAA5DD0}" presName="hierChild2" presStyleCnt="0"/>
      <dgm:spPr/>
    </dgm:pt>
    <dgm:pt modelId="{FC393FE6-80D6-F14A-BD1B-B1293AEA520F}" type="pres">
      <dgm:prSet presAssocID="{A21C506F-55FD-4A15-BDEE-4C674CC3709A}" presName="hierRoot1" presStyleCnt="0"/>
      <dgm:spPr/>
    </dgm:pt>
    <dgm:pt modelId="{893FA1DE-E1CF-6F4B-B9EC-5C08B12CCCB0}" type="pres">
      <dgm:prSet presAssocID="{A21C506F-55FD-4A15-BDEE-4C674CC3709A}" presName="composite" presStyleCnt="0"/>
      <dgm:spPr/>
    </dgm:pt>
    <dgm:pt modelId="{00AEADDE-02C1-2840-9AA2-E54527F218A9}" type="pres">
      <dgm:prSet presAssocID="{A21C506F-55FD-4A15-BDEE-4C674CC3709A}" presName="background" presStyleLbl="node0" presStyleIdx="1" presStyleCnt="2"/>
      <dgm:spPr/>
    </dgm:pt>
    <dgm:pt modelId="{55B5CE74-15A4-1749-B42F-D27A2EF9732B}" type="pres">
      <dgm:prSet presAssocID="{A21C506F-55FD-4A15-BDEE-4C674CC3709A}" presName="text" presStyleLbl="fgAcc0" presStyleIdx="1" presStyleCnt="2">
        <dgm:presLayoutVars>
          <dgm:chPref val="3"/>
        </dgm:presLayoutVars>
      </dgm:prSet>
      <dgm:spPr/>
    </dgm:pt>
    <dgm:pt modelId="{826D1C8C-B9E1-514F-AC46-7D29FF1BAA35}" type="pres">
      <dgm:prSet presAssocID="{A21C506F-55FD-4A15-BDEE-4C674CC3709A}" presName="hierChild2" presStyleCnt="0"/>
      <dgm:spPr/>
    </dgm:pt>
  </dgm:ptLst>
  <dgm:cxnLst>
    <dgm:cxn modelId="{83507631-7D38-2344-971F-DA94BB58F33D}" type="presOf" srcId="{A21C506F-55FD-4A15-BDEE-4C674CC3709A}" destId="{55B5CE74-15A4-1749-B42F-D27A2EF9732B}" srcOrd="0" destOrd="0" presId="urn:microsoft.com/office/officeart/2005/8/layout/hierarchy1"/>
    <dgm:cxn modelId="{D420AD61-6EBE-7C43-8F3E-57C97598CB41}" type="presOf" srcId="{E3A65155-9C9B-4A97-9F26-D8A28CCC087F}" destId="{6350074F-1161-7548-92D4-B217149AD12C}" srcOrd="0" destOrd="0" presId="urn:microsoft.com/office/officeart/2005/8/layout/hierarchy1"/>
    <dgm:cxn modelId="{7D775681-7238-42D0-B33F-A9AFF155D190}" srcId="{E3A65155-9C9B-4A97-9F26-D8A28CCC087F}" destId="{ADEC0B65-E787-43C3-9CC6-786DDAAA5DD0}" srcOrd="0" destOrd="0" parTransId="{1E0A6F4E-F98E-4F1E-B176-1026A745FEAF}" sibTransId="{DD989E1F-486A-49B4-99C1-594E54D3A8CC}"/>
    <dgm:cxn modelId="{B80B77A1-980B-4DBD-83A8-52E1B2302C49}" srcId="{E3A65155-9C9B-4A97-9F26-D8A28CCC087F}" destId="{A21C506F-55FD-4A15-BDEE-4C674CC3709A}" srcOrd="1" destOrd="0" parTransId="{AA4FB4C8-17F3-46B5-8689-6D147B8561A0}" sibTransId="{9C9DE967-4244-40E0-9931-4C8FAA2ECAE8}"/>
    <dgm:cxn modelId="{932892D9-C5E1-C048-B111-72825906D5D2}" type="presOf" srcId="{ADEC0B65-E787-43C3-9CC6-786DDAAA5DD0}" destId="{5892362F-AF08-5D40-BDD7-088575897B80}" srcOrd="0" destOrd="0" presId="urn:microsoft.com/office/officeart/2005/8/layout/hierarchy1"/>
    <dgm:cxn modelId="{F04D96E6-DC2C-784C-859D-53A0D110BB78}" type="presParOf" srcId="{6350074F-1161-7548-92D4-B217149AD12C}" destId="{19AF9ECE-07CD-1E4E-AABE-D4A5E2BBA26D}" srcOrd="0" destOrd="0" presId="urn:microsoft.com/office/officeart/2005/8/layout/hierarchy1"/>
    <dgm:cxn modelId="{6A005305-6EA6-EE41-89AC-7FB9882D67DD}" type="presParOf" srcId="{19AF9ECE-07CD-1E4E-AABE-D4A5E2BBA26D}" destId="{20580EB7-EA63-D24F-8A21-E1734C9DD3FF}" srcOrd="0" destOrd="0" presId="urn:microsoft.com/office/officeart/2005/8/layout/hierarchy1"/>
    <dgm:cxn modelId="{22389C6B-3600-5841-AEC7-C1420024882C}" type="presParOf" srcId="{20580EB7-EA63-D24F-8A21-E1734C9DD3FF}" destId="{0FCF1944-CA39-D148-A62F-3AA130CACB1E}" srcOrd="0" destOrd="0" presId="urn:microsoft.com/office/officeart/2005/8/layout/hierarchy1"/>
    <dgm:cxn modelId="{B80A8D64-9FEA-AE4B-A5CD-0D5D23459073}" type="presParOf" srcId="{20580EB7-EA63-D24F-8A21-E1734C9DD3FF}" destId="{5892362F-AF08-5D40-BDD7-088575897B80}" srcOrd="1" destOrd="0" presId="urn:microsoft.com/office/officeart/2005/8/layout/hierarchy1"/>
    <dgm:cxn modelId="{98A9257E-9AD0-484B-9185-25A84E1EAE31}" type="presParOf" srcId="{19AF9ECE-07CD-1E4E-AABE-D4A5E2BBA26D}" destId="{6CA97A47-89CB-3548-94C0-115C0E55BDED}" srcOrd="1" destOrd="0" presId="urn:microsoft.com/office/officeart/2005/8/layout/hierarchy1"/>
    <dgm:cxn modelId="{A89DA4B3-4F40-F64E-B767-B4B022CC8E6E}" type="presParOf" srcId="{6350074F-1161-7548-92D4-B217149AD12C}" destId="{FC393FE6-80D6-F14A-BD1B-B1293AEA520F}" srcOrd="1" destOrd="0" presId="urn:microsoft.com/office/officeart/2005/8/layout/hierarchy1"/>
    <dgm:cxn modelId="{D46574B6-649F-B543-BAC1-BCE10F89C6F0}" type="presParOf" srcId="{FC393FE6-80D6-F14A-BD1B-B1293AEA520F}" destId="{893FA1DE-E1CF-6F4B-B9EC-5C08B12CCCB0}" srcOrd="0" destOrd="0" presId="urn:microsoft.com/office/officeart/2005/8/layout/hierarchy1"/>
    <dgm:cxn modelId="{2F1ED490-1004-7A48-9326-3CA84EA10897}" type="presParOf" srcId="{893FA1DE-E1CF-6F4B-B9EC-5C08B12CCCB0}" destId="{00AEADDE-02C1-2840-9AA2-E54527F218A9}" srcOrd="0" destOrd="0" presId="urn:microsoft.com/office/officeart/2005/8/layout/hierarchy1"/>
    <dgm:cxn modelId="{176FA464-B1C8-9D41-984E-4E0745F52222}" type="presParOf" srcId="{893FA1DE-E1CF-6F4B-B9EC-5C08B12CCCB0}" destId="{55B5CE74-15A4-1749-B42F-D27A2EF9732B}" srcOrd="1" destOrd="0" presId="urn:microsoft.com/office/officeart/2005/8/layout/hierarchy1"/>
    <dgm:cxn modelId="{7AAD2EE4-0D60-ED42-90BA-739A5EA48DA5}" type="presParOf" srcId="{FC393FE6-80D6-F14A-BD1B-B1293AEA520F}" destId="{826D1C8C-B9E1-514F-AC46-7D29FF1BAA3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CF1944-CA39-D148-A62F-3AA130CACB1E}">
      <dsp:nvSpPr>
        <dsp:cNvPr id="0" name=""/>
        <dsp:cNvSpPr/>
      </dsp:nvSpPr>
      <dsp:spPr>
        <a:xfrm>
          <a:off x="1236" y="85031"/>
          <a:ext cx="4340979" cy="27565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92362F-AF08-5D40-BDD7-088575897B80}">
      <dsp:nvSpPr>
        <dsp:cNvPr id="0" name=""/>
        <dsp:cNvSpPr/>
      </dsp:nvSpPr>
      <dsp:spPr>
        <a:xfrm>
          <a:off x="483567" y="543245"/>
          <a:ext cx="4340979" cy="27565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/>
            <a:t>Proposer un projet qui durera deux années</a:t>
          </a:r>
          <a:endParaRPr lang="en-US" sz="3300" kern="1200"/>
        </a:p>
      </dsp:txBody>
      <dsp:txXfrm>
        <a:off x="564303" y="623981"/>
        <a:ext cx="4179507" cy="2595049"/>
      </dsp:txXfrm>
    </dsp:sp>
    <dsp:sp modelId="{00AEADDE-02C1-2840-9AA2-E54527F218A9}">
      <dsp:nvSpPr>
        <dsp:cNvPr id="0" name=""/>
        <dsp:cNvSpPr/>
      </dsp:nvSpPr>
      <dsp:spPr>
        <a:xfrm>
          <a:off x="5306878" y="85031"/>
          <a:ext cx="4340979" cy="27565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B5CE74-15A4-1749-B42F-D27A2EF9732B}">
      <dsp:nvSpPr>
        <dsp:cNvPr id="0" name=""/>
        <dsp:cNvSpPr/>
      </dsp:nvSpPr>
      <dsp:spPr>
        <a:xfrm>
          <a:off x="5789209" y="543245"/>
          <a:ext cx="4340979" cy="27565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err="1"/>
            <a:t>Analyser</a:t>
          </a:r>
          <a:r>
            <a:rPr lang="en-US" sz="3300" kern="1200" baseline="0"/>
            <a:t> et </a:t>
          </a:r>
          <a:r>
            <a:rPr lang="en-US" sz="3300" kern="1200" baseline="0" err="1"/>
            <a:t>comprendre</a:t>
          </a:r>
          <a:r>
            <a:rPr lang="en-US" sz="3300" kern="1200" baseline="0"/>
            <a:t> le </a:t>
          </a:r>
          <a:r>
            <a:rPr lang="en-US" sz="3300" kern="1200" baseline="0" err="1"/>
            <a:t>fonctionnement</a:t>
          </a:r>
          <a:r>
            <a:rPr lang="en-US" sz="3300" kern="1200" baseline="0"/>
            <a:t> et la creation d’un </a:t>
          </a:r>
          <a:r>
            <a:rPr lang="en-US" sz="3300" kern="1200" baseline="0" err="1"/>
            <a:t>projet</a:t>
          </a:r>
          <a:r>
            <a:rPr lang="en-US" sz="3300" kern="1200" baseline="0"/>
            <a:t> </a:t>
          </a:r>
          <a:r>
            <a:rPr lang="en-US" sz="3300" kern="1200" baseline="0" err="1"/>
            <a:t>volumineux</a:t>
          </a:r>
          <a:endParaRPr lang="en-US" sz="3300" kern="1200"/>
        </a:p>
      </dsp:txBody>
      <dsp:txXfrm>
        <a:off x="5869945" y="623981"/>
        <a:ext cx="4179507" cy="25950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4942F-D529-4C6A-8D6E-3495B95995EA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12906-53A5-4AC8-9B17-10EDD3E9E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02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11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2B6845-29FA-4EDB-9D6C-1BC95327E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36" y="4422317"/>
            <a:ext cx="5370887" cy="995136"/>
          </a:xfrm>
        </p:spPr>
        <p:txBody>
          <a:bodyPr>
            <a:normAutofit fontScale="90000"/>
          </a:bodyPr>
          <a:lstStyle/>
          <a:p>
            <a:pPr algn="l"/>
            <a:r>
              <a:rPr lang="fr-FR" b="1">
                <a:solidFill>
                  <a:schemeClr val="bg1"/>
                </a:solidFill>
              </a:rPr>
              <a:t>T7 - Project </a:t>
            </a:r>
            <a:r>
              <a:rPr lang="fr-FR" b="1" err="1">
                <a:solidFill>
                  <a:schemeClr val="bg1"/>
                </a:solidFill>
              </a:rPr>
              <a:t>Specifications</a:t>
            </a:r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E6151D-7C2B-4652-BB4D-657B2406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49" y="6380118"/>
            <a:ext cx="4728838" cy="383415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Richard la		Brasseur axel</a:t>
            </a:r>
          </a:p>
        </p:txBody>
      </p:sp>
      <p:sp useBgFill="1">
        <p:nvSpPr>
          <p:cNvPr id="100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01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7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BA4A72B-D333-4B35-BEFE-6F65B5714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679" y="3091498"/>
            <a:ext cx="5124328" cy="189600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C659986-7101-E041-8997-9DE73E853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739" y="497379"/>
            <a:ext cx="2862737" cy="266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27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6CCCB-37DE-47D1-8134-D4E9B10A2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Le </a:t>
            </a:r>
            <a:r>
              <a:rPr lang="en-US" err="1"/>
              <a:t>projet</a:t>
            </a:r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014831F-2FF6-4318-8CC7-C22CD71454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7526219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9637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B9A3ED-90BD-1F4D-933E-3715475EB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/>
              <a:t>Communication</a:t>
            </a:r>
          </a:p>
        </p:txBody>
      </p:sp>
      <p:pic>
        <p:nvPicPr>
          <p:cNvPr id="10" name="Image 10">
            <a:extLst>
              <a:ext uri="{FF2B5EF4-FFF2-40B4-BE49-F238E27FC236}">
                <a16:creationId xmlns:a16="http://schemas.microsoft.com/office/drawing/2014/main" id="{E9785AB9-C423-45C9-B924-3E492E02AC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9947" y="2142067"/>
            <a:ext cx="4985569" cy="3649133"/>
          </a:xfrm>
        </p:spPr>
      </p:pic>
      <p:pic>
        <p:nvPicPr>
          <p:cNvPr id="9" name="Image 9" descr="Une image contenant texte, intérieur, différent, capture d’écran&#10;&#10;Description générée automatiquement">
            <a:extLst>
              <a:ext uri="{FF2B5EF4-FFF2-40B4-BE49-F238E27FC236}">
                <a16:creationId xmlns:a16="http://schemas.microsoft.com/office/drawing/2014/main" id="{7B647BE2-D7D0-41AF-9783-6E951C61E8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28293" y="2678201"/>
            <a:ext cx="4995334" cy="2576866"/>
          </a:xfrm>
        </p:spPr>
      </p:pic>
    </p:spTree>
    <p:extLst>
      <p:ext uri="{BB962C8B-B14F-4D97-AF65-F5344CB8AC3E}">
        <p14:creationId xmlns:p14="http://schemas.microsoft.com/office/powerpoint/2010/main" val="3930522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B9A3ED-90BD-1F4D-933E-3715475EB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fr-FR" err="1"/>
              <a:t>Specifications</a:t>
            </a:r>
            <a:endParaRPr lang="fr-FR"/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F6C78BDD-584A-4FC3-8182-429A86B71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sz="2800"/>
              <a:t>Les </a:t>
            </a:r>
            <a:r>
              <a:rPr lang="en-US" sz="2800" err="1"/>
              <a:t>besoins</a:t>
            </a:r>
            <a:r>
              <a:rPr lang="en-US" sz="2800"/>
              <a:t> </a:t>
            </a:r>
            <a:r>
              <a:rPr lang="en-US" sz="2800" err="1"/>
              <a:t>utilisateurs</a:t>
            </a:r>
            <a:endParaRPr lang="en-US" sz="2800"/>
          </a:p>
          <a:p>
            <a:endParaRPr lang="en-US" sz="2800"/>
          </a:p>
          <a:p>
            <a:r>
              <a:rPr lang="en-US" sz="2800"/>
              <a:t>Les exigences</a:t>
            </a:r>
          </a:p>
        </p:txBody>
      </p:sp>
      <p:pic>
        <p:nvPicPr>
          <p:cNvPr id="2050" name="Picture 2" descr="Résultat de recherche d'images pour &quot;specification icon png&quot;">
            <a:extLst>
              <a:ext uri="{FF2B5EF4-FFF2-40B4-BE49-F238E27FC236}">
                <a16:creationId xmlns:a16="http://schemas.microsoft.com/office/drawing/2014/main" id="{633FB75E-23D0-C242-93EF-2131F030A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917267"/>
            <a:ext cx="6095593" cy="4861235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278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CE9627-A5FC-8448-B883-4B9179B52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fr-FR" err="1"/>
              <a:t>Video</a:t>
            </a:r>
            <a:r>
              <a:rPr lang="fr-FR"/>
              <a:t> Promotionnelle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F2361FB5-6479-4CB4-86E3-74E6E0DC5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sz="2400" err="1"/>
              <a:t>Vidéo</a:t>
            </a:r>
            <a:r>
              <a:rPr lang="en-US" sz="2400"/>
              <a:t> </a:t>
            </a:r>
            <a:r>
              <a:rPr lang="en-US" sz="2400" err="1"/>
              <a:t>moins</a:t>
            </a:r>
            <a:r>
              <a:rPr lang="en-US" sz="2400"/>
              <a:t> de deux minutes</a:t>
            </a:r>
          </a:p>
          <a:p>
            <a:endParaRPr lang="en-US" sz="2400"/>
          </a:p>
          <a:p>
            <a:r>
              <a:rPr lang="en-US" sz="2400" err="1"/>
              <a:t>Presente</a:t>
            </a:r>
            <a:r>
              <a:rPr lang="en-US" sz="2400"/>
              <a:t> le </a:t>
            </a:r>
            <a:r>
              <a:rPr lang="en-US" sz="2400" err="1"/>
              <a:t>projet</a:t>
            </a:r>
            <a:endParaRPr lang="en-US" sz="2400"/>
          </a:p>
        </p:txBody>
      </p:sp>
      <p:pic>
        <p:nvPicPr>
          <p:cNvPr id="3074" name="Picture 2" descr="Résultat de recherche d'images pour &quot;movie icon png&quot;">
            <a:extLst>
              <a:ext uri="{FF2B5EF4-FFF2-40B4-BE49-F238E27FC236}">
                <a16:creationId xmlns:a16="http://schemas.microsoft.com/office/drawing/2014/main" id="{825F8A1E-BFC0-784F-94A3-BDDF67CB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86077" y="796413"/>
            <a:ext cx="5102943" cy="5102943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988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>
            <a:extLst>
              <a:ext uri="{FF2B5EF4-FFF2-40B4-BE49-F238E27FC236}">
                <a16:creationId xmlns:a16="http://schemas.microsoft.com/office/drawing/2014/main" id="{5199221F-6662-4B53-A219-D9116A81E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FB1870AA-9FAA-4B49-BDB7-5DC5F4FE3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7" y="1756147"/>
            <a:ext cx="5076230" cy="26010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Organisation du projet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A3F629-C32E-2244-85C8-CDA65E8605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8" r="-2" b="-2"/>
          <a:stretch/>
        </p:blipFill>
        <p:spPr>
          <a:xfrm>
            <a:off x="6141597" y="639098"/>
            <a:ext cx="2590975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4" name="Picture 10" descr="Résultat de recherche d'images pour &quot;trello icon png&quot;">
            <a:extLst>
              <a:ext uri="{FF2B5EF4-FFF2-40B4-BE49-F238E27FC236}">
                <a16:creationId xmlns:a16="http://schemas.microsoft.com/office/drawing/2014/main" id="{1924A411-8B70-664B-9026-6F9E34AC1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0371" y="693360"/>
            <a:ext cx="2638161" cy="2638161"/>
          </a:xfrm>
          <a:prstGeom prst="roundRect">
            <a:avLst>
              <a:gd name="adj" fmla="val 6267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430D7C4-76BE-C64F-84C9-735747C034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856" r="-2" b="15806"/>
          <a:stretch/>
        </p:blipFill>
        <p:spPr>
          <a:xfrm>
            <a:off x="6094410" y="3522111"/>
            <a:ext cx="2638162" cy="188197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Résultat de recherche d'images pour &quot;teams icon png&quot;">
            <a:extLst>
              <a:ext uri="{FF2B5EF4-FFF2-40B4-BE49-F238E27FC236}">
                <a16:creationId xmlns:a16="http://schemas.microsoft.com/office/drawing/2014/main" id="{C8390A9F-5D85-8546-9B68-C03E97873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0371" y="3522111"/>
            <a:ext cx="2638162" cy="1760972"/>
          </a:xfrm>
          <a:prstGeom prst="roundRect">
            <a:avLst>
              <a:gd name="adj" fmla="val 6267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424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1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35" name="Rectangle 33">
            <a:extLst>
              <a:ext uri="{FF2B5EF4-FFF2-40B4-BE49-F238E27FC236}">
                <a16:creationId xmlns:a16="http://schemas.microsoft.com/office/drawing/2014/main" id="{66B5BE70-4451-4286-9D79-27C26F755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5">
            <a:extLst>
              <a:ext uri="{FF2B5EF4-FFF2-40B4-BE49-F238E27FC236}">
                <a16:creationId xmlns:a16="http://schemas.microsoft.com/office/drawing/2014/main" id="{8176C668-3F88-414B-AAEE-1785E38D5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216B5C-A958-4B48-B04A-EA23252A8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1228" y="1151677"/>
            <a:ext cx="5218897" cy="45546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fr-FR" sz="4800"/>
              <a:t>Difficultés rencontrées</a:t>
            </a:r>
            <a:endParaRPr lang="en-US" sz="48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58C5A54-E70B-4B9B-A7FE-D3A05561B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97762" cy="6858000"/>
          </a:xfrm>
          <a:custGeom>
            <a:avLst/>
            <a:gdLst>
              <a:gd name="connsiteX0" fmla="*/ 5297762 w 5297762"/>
              <a:gd name="connsiteY0" fmla="*/ 0 h 6858000"/>
              <a:gd name="connsiteX1" fmla="*/ 4654296 w 5297762"/>
              <a:gd name="connsiteY1" fmla="*/ 0 h 6858000"/>
              <a:gd name="connsiteX2" fmla="*/ 4470448 w 5297762"/>
              <a:gd name="connsiteY2" fmla="*/ 0 h 6858000"/>
              <a:gd name="connsiteX3" fmla="*/ 0 w 5297762"/>
              <a:gd name="connsiteY3" fmla="*/ 0 h 6858000"/>
              <a:gd name="connsiteX4" fmla="*/ 0 w 5297762"/>
              <a:gd name="connsiteY4" fmla="*/ 70650 h 6858000"/>
              <a:gd name="connsiteX5" fmla="*/ 13678 w 5297762"/>
              <a:gd name="connsiteY5" fmla="*/ 155673 h 6858000"/>
              <a:gd name="connsiteX6" fmla="*/ 37547 w 5297762"/>
              <a:gd name="connsiteY6" fmla="*/ 310664 h 6858000"/>
              <a:gd name="connsiteX7" fmla="*/ 60911 w 5297762"/>
              <a:gd name="connsiteY7" fmla="*/ 466340 h 6858000"/>
              <a:gd name="connsiteX8" fmla="*/ 80914 w 5297762"/>
              <a:gd name="connsiteY8" fmla="*/ 622703 h 6858000"/>
              <a:gd name="connsiteX9" fmla="*/ 101085 w 5297762"/>
              <a:gd name="connsiteY9" fmla="*/ 778379 h 6858000"/>
              <a:gd name="connsiteX10" fmla="*/ 119911 w 5297762"/>
              <a:gd name="connsiteY10" fmla="*/ 934742 h 6858000"/>
              <a:gd name="connsiteX11" fmla="*/ 136047 w 5297762"/>
              <a:gd name="connsiteY11" fmla="*/ 1089047 h 6858000"/>
              <a:gd name="connsiteX12" fmla="*/ 151343 w 5297762"/>
              <a:gd name="connsiteY12" fmla="*/ 1245409 h 6858000"/>
              <a:gd name="connsiteX13" fmla="*/ 165295 w 5297762"/>
              <a:gd name="connsiteY13" fmla="*/ 1401086 h 6858000"/>
              <a:gd name="connsiteX14" fmla="*/ 177397 w 5297762"/>
              <a:gd name="connsiteY14" fmla="*/ 1554019 h 6858000"/>
              <a:gd name="connsiteX15" fmla="*/ 189500 w 5297762"/>
              <a:gd name="connsiteY15" fmla="*/ 1709010 h 6858000"/>
              <a:gd name="connsiteX16" fmla="*/ 199585 w 5297762"/>
              <a:gd name="connsiteY16" fmla="*/ 1861943 h 6858000"/>
              <a:gd name="connsiteX17" fmla="*/ 207485 w 5297762"/>
              <a:gd name="connsiteY17" fmla="*/ 2014877 h 6858000"/>
              <a:gd name="connsiteX18" fmla="*/ 215722 w 5297762"/>
              <a:gd name="connsiteY18" fmla="*/ 2167124 h 6858000"/>
              <a:gd name="connsiteX19" fmla="*/ 222613 w 5297762"/>
              <a:gd name="connsiteY19" fmla="*/ 2318000 h 6858000"/>
              <a:gd name="connsiteX20" fmla="*/ 227488 w 5297762"/>
              <a:gd name="connsiteY20" fmla="*/ 2467505 h 6858000"/>
              <a:gd name="connsiteX21" fmla="*/ 231690 w 5297762"/>
              <a:gd name="connsiteY21" fmla="*/ 2617009 h 6858000"/>
              <a:gd name="connsiteX22" fmla="*/ 235724 w 5297762"/>
              <a:gd name="connsiteY22" fmla="*/ 2765142 h 6858000"/>
              <a:gd name="connsiteX23" fmla="*/ 237573 w 5297762"/>
              <a:gd name="connsiteY23" fmla="*/ 2911217 h 6858000"/>
              <a:gd name="connsiteX24" fmla="*/ 239590 w 5297762"/>
              <a:gd name="connsiteY24" fmla="*/ 3057293 h 6858000"/>
              <a:gd name="connsiteX25" fmla="*/ 240599 w 5297762"/>
              <a:gd name="connsiteY25" fmla="*/ 3201311 h 6858000"/>
              <a:gd name="connsiteX26" fmla="*/ 239590 w 5297762"/>
              <a:gd name="connsiteY26" fmla="*/ 3343957 h 6858000"/>
              <a:gd name="connsiteX27" fmla="*/ 239590 w 5297762"/>
              <a:gd name="connsiteY27" fmla="*/ 3485232 h 6858000"/>
              <a:gd name="connsiteX28" fmla="*/ 237573 w 5297762"/>
              <a:gd name="connsiteY28" fmla="*/ 3625135 h 6858000"/>
              <a:gd name="connsiteX29" fmla="*/ 234548 w 5297762"/>
              <a:gd name="connsiteY29" fmla="*/ 3762295 h 6858000"/>
              <a:gd name="connsiteX30" fmla="*/ 231690 w 5297762"/>
              <a:gd name="connsiteY30" fmla="*/ 3898083 h 6858000"/>
              <a:gd name="connsiteX31" fmla="*/ 228496 w 5297762"/>
              <a:gd name="connsiteY31" fmla="*/ 4031129 h 6858000"/>
              <a:gd name="connsiteX32" fmla="*/ 223622 w 5297762"/>
              <a:gd name="connsiteY32" fmla="*/ 4163488 h 6858000"/>
              <a:gd name="connsiteX33" fmla="*/ 218411 w 5297762"/>
              <a:gd name="connsiteY33" fmla="*/ 4293789 h 6858000"/>
              <a:gd name="connsiteX34" fmla="*/ 213705 w 5297762"/>
              <a:gd name="connsiteY34" fmla="*/ 4421348 h 6858000"/>
              <a:gd name="connsiteX35" fmla="*/ 200425 w 5297762"/>
              <a:gd name="connsiteY35" fmla="*/ 4670294 h 6858000"/>
              <a:gd name="connsiteX36" fmla="*/ 186306 w 5297762"/>
              <a:gd name="connsiteY36" fmla="*/ 4908952 h 6858000"/>
              <a:gd name="connsiteX37" fmla="*/ 171514 w 5297762"/>
              <a:gd name="connsiteY37" fmla="*/ 5138009 h 6858000"/>
              <a:gd name="connsiteX38" fmla="*/ 155209 w 5297762"/>
              <a:gd name="connsiteY38" fmla="*/ 5354722 h 6858000"/>
              <a:gd name="connsiteX39" fmla="*/ 138232 w 5297762"/>
              <a:gd name="connsiteY39" fmla="*/ 5561834 h 6858000"/>
              <a:gd name="connsiteX40" fmla="*/ 119911 w 5297762"/>
              <a:gd name="connsiteY40" fmla="*/ 5753858 h 6858000"/>
              <a:gd name="connsiteX41" fmla="*/ 101925 w 5297762"/>
              <a:gd name="connsiteY41" fmla="*/ 5934223 h 6858000"/>
              <a:gd name="connsiteX42" fmla="*/ 83940 w 5297762"/>
              <a:gd name="connsiteY42" fmla="*/ 6100187 h 6858000"/>
              <a:gd name="connsiteX43" fmla="*/ 66963 w 5297762"/>
              <a:gd name="connsiteY43" fmla="*/ 6252434 h 6858000"/>
              <a:gd name="connsiteX44" fmla="*/ 50826 w 5297762"/>
              <a:gd name="connsiteY44" fmla="*/ 6387537 h 6858000"/>
              <a:gd name="connsiteX45" fmla="*/ 35530 w 5297762"/>
              <a:gd name="connsiteY45" fmla="*/ 6509609 h 6858000"/>
              <a:gd name="connsiteX46" fmla="*/ 22755 w 5297762"/>
              <a:gd name="connsiteY46" fmla="*/ 6612479 h 6858000"/>
              <a:gd name="connsiteX47" fmla="*/ 10653 w 5297762"/>
              <a:gd name="connsiteY47" fmla="*/ 6698890 h 6858000"/>
              <a:gd name="connsiteX48" fmla="*/ 0 w 5297762"/>
              <a:gd name="connsiteY48" fmla="*/ 6771890 h 6858000"/>
              <a:gd name="connsiteX49" fmla="*/ 0 w 5297762"/>
              <a:gd name="connsiteY49" fmla="*/ 6858000 h 6858000"/>
              <a:gd name="connsiteX50" fmla="*/ 4470448 w 5297762"/>
              <a:gd name="connsiteY50" fmla="*/ 6858000 h 6858000"/>
              <a:gd name="connsiteX51" fmla="*/ 4654296 w 5297762"/>
              <a:gd name="connsiteY51" fmla="*/ 6858000 h 6858000"/>
              <a:gd name="connsiteX52" fmla="*/ 5297762 w 5297762"/>
              <a:gd name="connsiteY5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297762" h="6858000">
                <a:moveTo>
                  <a:pt x="5297762" y="0"/>
                </a:moveTo>
                <a:lnTo>
                  <a:pt x="4654296" y="0"/>
                </a:lnTo>
                <a:lnTo>
                  <a:pt x="4470448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2BBE703-2029-7F4C-B591-B3CC1BF09946}"/>
              </a:ext>
            </a:extLst>
          </p:cNvPr>
          <p:cNvSpPr/>
          <p:nvPr/>
        </p:nvSpPr>
        <p:spPr>
          <a:xfrm>
            <a:off x="685802" y="1151677"/>
            <a:ext cx="3968492" cy="471889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/>
              <a:t>Alternance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/>
              <a:t>Covid-19</a:t>
            </a:r>
          </a:p>
          <a:p>
            <a:pPr marL="342900" indent="-342900">
              <a:spcAft>
                <a:spcPts val="10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b="1">
                <a:cs typeface="Calibri"/>
              </a:rPr>
              <a:t>La distance</a:t>
            </a:r>
            <a:endParaRPr lang="en-US" b="1"/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err="1"/>
              <a:t>Sujet</a:t>
            </a:r>
            <a:r>
              <a:rPr lang="en-US" b="1"/>
              <a:t> pas </a:t>
            </a:r>
            <a:r>
              <a:rPr lang="en-US" b="1" err="1"/>
              <a:t>forcement</a:t>
            </a:r>
            <a:r>
              <a:rPr lang="en-US" b="1"/>
              <a:t> </a:t>
            </a:r>
            <a:r>
              <a:rPr lang="en-US" b="1" err="1"/>
              <a:t>clair</a:t>
            </a:r>
            <a:endParaRPr lang="en-US" b="1"/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34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9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D222C-5778-45C6-860C-26420465DB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805" y="1354668"/>
            <a:ext cx="8204391" cy="2346475"/>
          </a:xfrm>
        </p:spPr>
        <p:txBody>
          <a:bodyPr>
            <a:normAutofit/>
          </a:bodyPr>
          <a:lstStyle/>
          <a:p>
            <a:pPr algn="ctr"/>
            <a:r>
              <a:rPr lang="en-US" sz="6000"/>
              <a:t>Conclusion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D15A38B-F8AC-45C4-9F94-C9D04821C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3940629"/>
            <a:ext cx="7197726" cy="1240970"/>
          </a:xfrm>
        </p:spPr>
        <p:txBody>
          <a:bodyPr>
            <a:normAutofit/>
          </a:bodyPr>
          <a:lstStyle/>
          <a:p>
            <a:pPr algn="ctr"/>
            <a:r>
              <a:rPr lang="en-US"/>
              <a:t>Des Questions ?</a:t>
            </a:r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83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6E69B82B787941BEBE88996F96411A" ma:contentTypeVersion="5" ma:contentTypeDescription="Crée un document." ma:contentTypeScope="" ma:versionID="fddd01f3e490dc4dfbf76838e1e12f4f">
  <xsd:schema xmlns:xsd="http://www.w3.org/2001/XMLSchema" xmlns:xs="http://www.w3.org/2001/XMLSchema" xmlns:p="http://schemas.microsoft.com/office/2006/metadata/properties" xmlns:ns3="38ea87ab-7d15-4c25-9869-42c96ef2e2ec" xmlns:ns4="a14d2bca-fe55-4a24-ab9c-91aed2682c89" targetNamespace="http://schemas.microsoft.com/office/2006/metadata/properties" ma:root="true" ma:fieldsID="a7b49882feccf33746f63773fec23089" ns3:_="" ns4:_="">
    <xsd:import namespace="38ea87ab-7d15-4c25-9869-42c96ef2e2ec"/>
    <xsd:import namespace="a14d2bca-fe55-4a24-ab9c-91aed2682c8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ea87ab-7d15-4c25-9869-42c96ef2e2e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4d2bca-fe55-4a24-ab9c-91aed2682c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1BD7E7-F504-4990-A092-9009F9350ADC}">
  <ds:schemaRefs>
    <ds:schemaRef ds:uri="38ea87ab-7d15-4c25-9869-42c96ef2e2ec"/>
    <ds:schemaRef ds:uri="a14d2bca-fe55-4a24-ab9c-91aed2682c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42D9C6B-B3DF-49D3-A02A-F963B96DF620}">
  <ds:schemaRefs>
    <ds:schemaRef ds:uri="38ea87ab-7d15-4c25-9869-42c96ef2e2ec"/>
    <ds:schemaRef ds:uri="a14d2bca-fe55-4a24-ab9c-91aed2682c8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5974438-E80C-4ED5-80F5-5AE56FA140C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Celestial</vt:lpstr>
      <vt:lpstr>T7 - Project Specifications</vt:lpstr>
      <vt:lpstr>Le projet</vt:lpstr>
      <vt:lpstr>Communication</vt:lpstr>
      <vt:lpstr>Specifications</vt:lpstr>
      <vt:lpstr>Video Promotionnelle</vt:lpstr>
      <vt:lpstr>Organisation du projet</vt:lpstr>
      <vt:lpstr>Difficultés rencontrées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AppDev –  Dashboard</dc:title>
  <dc:creator>Axel Brasseur</dc:creator>
  <cp:revision>1</cp:revision>
  <dcterms:created xsi:type="dcterms:W3CDTF">2020-04-30T08:00:37Z</dcterms:created>
  <dcterms:modified xsi:type="dcterms:W3CDTF">2021-02-19T09:26:55Z</dcterms:modified>
</cp:coreProperties>
</file>